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7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51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55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97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69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09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28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59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59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3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9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50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CB8DF-9948-4276-B3CE-BF0AE4E3B22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9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47564" y="260648"/>
            <a:ext cx="7848872" cy="2042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4768" y="589207"/>
            <a:ext cx="41344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+mn-ea"/>
              </a:rPr>
              <a:t>日本高齢者腎不全研究会</a:t>
            </a:r>
            <a:endParaRPr kumimoji="1" lang="en-US" altLang="ja-JP" sz="2800" dirty="0">
              <a:latin typeface="+mn-ea"/>
            </a:endParaRPr>
          </a:p>
          <a:p>
            <a:pPr algn="ctr"/>
            <a:r>
              <a:rPr lang="en-US" altLang="ja-JP" sz="2800" dirty="0">
                <a:latin typeface="+mn-ea"/>
              </a:rPr>
              <a:t>COI</a:t>
            </a:r>
            <a:r>
              <a:rPr lang="ja-JP" altLang="en-US" sz="2800" dirty="0">
                <a:latin typeface="+mn-ea"/>
              </a:rPr>
              <a:t>開示</a:t>
            </a:r>
            <a:endParaRPr lang="en-US" altLang="ja-JP" sz="2800" dirty="0">
              <a:latin typeface="+mn-ea"/>
            </a:endParaRPr>
          </a:p>
          <a:p>
            <a:pPr algn="ctr"/>
            <a:r>
              <a:rPr kumimoji="1" lang="ja-JP" altLang="en-US" sz="2800" dirty="0">
                <a:latin typeface="+mn-ea"/>
              </a:rPr>
              <a:t>筆頭発表者名：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63668" y="2492896"/>
            <a:ext cx="7016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演題発表に関連し、開示すべきＣＯＩ関係にある企業などとして、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3668" y="2896482"/>
            <a:ext cx="701666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① 顧問：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② 株保有・利益：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③ 特許使用料：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④ 講演料： 例：（株）○○○ ①（ ○○○年）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⑤ 原稿料：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⑥ 受託研究・共同研究：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⑦ 奨学寄附金： 例：</a:t>
            </a:r>
            <a:r>
              <a:rPr lang="en-US" altLang="ja-JP" dirty="0"/>
              <a:t>×××</a:t>
            </a:r>
            <a:r>
              <a:rPr lang="ja-JP" altLang="en-US" dirty="0"/>
              <a:t>社 ②（</a:t>
            </a:r>
            <a:r>
              <a:rPr lang="en-US" altLang="ja-JP" dirty="0"/>
              <a:t> ×××</a:t>
            </a:r>
            <a:r>
              <a:rPr lang="ja-JP" altLang="en-US" dirty="0"/>
              <a:t>年）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⑧ 寄附講座所属：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⑨ 贈答品などの報酬：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1873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川島病院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petal147</dc:creator>
  <cp:lastModifiedBy>untitle2022@outlook.jp</cp:lastModifiedBy>
  <cp:revision>1</cp:revision>
  <dcterms:created xsi:type="dcterms:W3CDTF">2021-06-23T03:51:02Z</dcterms:created>
  <dcterms:modified xsi:type="dcterms:W3CDTF">2022-07-12T07:26:56Z</dcterms:modified>
</cp:coreProperties>
</file>