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65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25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30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4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76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5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FF0C-C420-4B4E-B571-16AB4666637B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81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47564" y="1409141"/>
            <a:ext cx="7848872" cy="2042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4768" y="1737700"/>
            <a:ext cx="4134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日本高齢者腎不全研究会</a:t>
            </a:r>
            <a:endParaRPr kumimoji="1" lang="en-US" altLang="ja-JP" sz="2800" dirty="0">
              <a:latin typeface="+mn-ea"/>
            </a:endParaRPr>
          </a:p>
          <a:p>
            <a:pPr algn="ctr"/>
            <a:r>
              <a:rPr lang="en-US" altLang="ja-JP" sz="2800" dirty="0">
                <a:latin typeface="+mn-ea"/>
              </a:rPr>
              <a:t>COI</a:t>
            </a:r>
            <a:r>
              <a:rPr lang="ja-JP" altLang="en-US" sz="2800" dirty="0">
                <a:latin typeface="+mn-ea"/>
              </a:rPr>
              <a:t>開示</a:t>
            </a:r>
            <a:endParaRPr lang="en-US" altLang="ja-JP" sz="2800" dirty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筆頭発表者名：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321" y="3964994"/>
            <a:ext cx="781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演題発表に関連し、開示すべきＣＯＩ関係にある企業などはありません。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544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川島病院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petal147</dc:creator>
  <cp:lastModifiedBy>untitle2022@outlook.jp</cp:lastModifiedBy>
  <cp:revision>3</cp:revision>
  <dcterms:created xsi:type="dcterms:W3CDTF">2021-06-22T23:38:10Z</dcterms:created>
  <dcterms:modified xsi:type="dcterms:W3CDTF">2022-07-12T07:27:15Z</dcterms:modified>
</cp:coreProperties>
</file>